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FDinDisplayPro-Bold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70A0B9-72FD-4B16-80E3-2C15A36C01DF}" v="7" dt="2022-07-05T07:02:55.481"/>
    <p1510:client id="{81845B9D-7175-47DA-9A07-ED16329314EE}" v="11" dt="2022-06-01T08:26:50.272"/>
    <p1510:client id="{9BA20D84-B13C-4F64-A638-AD17BC998F38}" v="7" dt="2022-06-08T11:02:56.332"/>
    <p1510:client id="{AAFB9790-00A1-4169-B625-D06AD70A7F28}" v="5" dt="2022-06-30T12:41:16.887"/>
    <p1510:client id="{BCB98ED7-4970-49F3-A209-4BD3F12A028D}" v="10" dt="2022-05-30T08:15:56.609"/>
    <p1510:client id="{BE16CBAD-DF05-4BFA-BBC1-DDEDE948E057}" v="17" dt="2022-05-25T11:52:03.77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>
      <p:cViewPr>
        <p:scale>
          <a:sx n="58" d="100"/>
          <a:sy n="58" d="100"/>
        </p:scale>
        <p:origin x="-318" y="-18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058146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PFDinDisplayPro-Bold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65737" y="13081000"/>
            <a:ext cx="439827" cy="4089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1025768" indent="-390768" algn="ctr">
              <a:spcBef>
                <a:spcPts val="0"/>
              </a:spcBef>
              <a:defRPr sz="3200"/>
            </a:lvl2pPr>
            <a:lvl3pPr marL="1660768" indent="-390768" algn="ctr">
              <a:spcBef>
                <a:spcPts val="0"/>
              </a:spcBef>
              <a:defRPr sz="3200"/>
            </a:lvl3pPr>
            <a:lvl4pPr marL="2295768" indent="-390768" algn="ctr">
              <a:spcBef>
                <a:spcPts val="0"/>
              </a:spcBef>
              <a:defRPr sz="3200"/>
            </a:lvl4pPr>
            <a:lvl5pPr marL="2930768" indent="-390768" algn="ctr">
              <a:spcBef>
                <a:spcPts val="0"/>
              </a:spcBef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4" name="«Место ввода цитаты»."/>
          <p:cNvSpPr txBox="1">
            <a:spLocks noGrp="1"/>
          </p:cNvSpPr>
          <p:nvPr>
            <p:ph type="body" sz="quarter" idx="21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Изображение"/>
          <p:cNvSpPr>
            <a:spLocks noGrp="1"/>
          </p:cNvSpPr>
          <p:nvPr>
            <p:ph type="pic" idx="2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Изображение"/>
          <p:cNvSpPr>
            <a:spLocks noGrp="1"/>
          </p:cNvSpPr>
          <p:nvPr>
            <p:ph type="pic" idx="21"/>
          </p:nvPr>
        </p:nvSpPr>
        <p:spPr>
          <a:xfrm>
            <a:off x="3125965" y="673100"/>
            <a:ext cx="18135608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2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Изображение"/>
          <p:cNvSpPr>
            <a:spLocks noGrp="1"/>
          </p:cNvSpPr>
          <p:nvPr>
            <p:ph type="pic" sz="half" idx="21"/>
          </p:nvPr>
        </p:nvSpPr>
        <p:spPr>
          <a:xfrm>
            <a:off x="13165979" y="952500"/>
            <a:ext cx="9525005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Текст заголовка</a:t>
            </a:r>
          </a:p>
        </p:txBody>
      </p:sp>
      <p:sp>
        <p:nvSpPr>
          <p:cNvPr id="4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7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Изображение"/>
          <p:cNvSpPr>
            <a:spLocks noGrp="1"/>
          </p:cNvSpPr>
          <p:nvPr>
            <p:ph type="pic" sz="half" idx="21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7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3 ш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Изображение"/>
          <p:cNvSpPr>
            <a:spLocks noGrp="1"/>
          </p:cNvSpPr>
          <p:nvPr>
            <p:ph type="pic" sz="quarter" idx="21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Изображение"/>
          <p:cNvSpPr>
            <a:spLocks noGrp="1"/>
          </p:cNvSpPr>
          <p:nvPr>
            <p:ph type="pic" sz="quarter" idx="22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Изображение"/>
          <p:cNvSpPr>
            <a:spLocks noGrp="1"/>
          </p:cNvSpPr>
          <p:nvPr>
            <p:ph type="pic" idx="23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65737" y="13081000"/>
            <a:ext cx="439827" cy="40894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5pPr>
      <a:lvl6pPr marL="3761151" marR="0" indent="-586152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6pPr>
      <a:lvl7pPr marL="4396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7pPr>
      <a:lvl8pPr marL="5031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8pPr>
      <a:lvl9pPr marL="5666151" marR="0" indent="-586151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PFDinDisplayPro-Bold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DisplayPro-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066"/>
            <a:ext cx="24383999" cy="1371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Лучшее развлечение…"/>
          <p:cNvSpPr txBox="1"/>
          <p:nvPr/>
        </p:nvSpPr>
        <p:spPr>
          <a:xfrm>
            <a:off x="2070739" y="4798070"/>
            <a:ext cx="7922134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900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/>
              <a:t>XX-XX </a:t>
            </a:r>
            <a:r>
              <a:rPr dirty="0" err="1"/>
              <a:t>месяц</a:t>
            </a:r>
            <a:endParaRPr dirty="0"/>
          </a:p>
        </p:txBody>
      </p:sp>
      <p:sp>
        <p:nvSpPr>
          <p:cNvPr id="121" name="8 (ХХХ) ХХХ-ХХ-ХХ"/>
          <p:cNvSpPr txBox="1"/>
          <p:nvPr/>
        </p:nvSpPr>
        <p:spPr>
          <a:xfrm>
            <a:off x="1539210" y="11899865"/>
            <a:ext cx="5922519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650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Регистрация</a:t>
            </a:r>
            <a:endParaRPr dirty="0"/>
          </a:p>
        </p:txBody>
      </p:sp>
      <p:sp>
        <p:nvSpPr>
          <p:cNvPr id="122" name="8 (ХХХ) ХХХ-ХХ-ХХ"/>
          <p:cNvSpPr txBox="1"/>
          <p:nvPr/>
        </p:nvSpPr>
        <p:spPr>
          <a:xfrm>
            <a:off x="1602709" y="7543403"/>
            <a:ext cx="4306571" cy="165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50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pPr>
            <a:r>
              <a:t>Заведение 1</a:t>
            </a:r>
          </a:p>
          <a:p>
            <a:pPr algn="l">
              <a:defRPr sz="50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pPr>
            <a:r>
              <a:t>Заведение 2</a:t>
            </a:r>
          </a:p>
        </p:txBody>
      </p:sp>
      <p:sp>
        <p:nvSpPr>
          <p:cNvPr id="123" name="Сквиркл"/>
          <p:cNvSpPr/>
          <p:nvPr/>
        </p:nvSpPr>
        <p:spPr>
          <a:xfrm>
            <a:off x="1602709" y="4272061"/>
            <a:ext cx="9144894" cy="2436715"/>
          </a:xfrm>
          <a:prstGeom prst="roundRect">
            <a:avLst>
              <a:gd name="adj" fmla="val 7818"/>
            </a:avLst>
          </a:prstGeom>
          <a:ln w="127000">
            <a:solidFill>
              <a:srgbClr val="FFFFFF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4" name="XX месяц, XX:XX"/>
          <p:cNvSpPr txBox="1"/>
          <p:nvPr/>
        </p:nvSpPr>
        <p:spPr>
          <a:xfrm>
            <a:off x="7711757" y="11899865"/>
            <a:ext cx="6917246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sz="650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</a:lstStyle>
          <a:p>
            <a:r>
              <a:rPr dirty="0"/>
              <a:t>XX </a:t>
            </a:r>
            <a:r>
              <a:rPr dirty="0" err="1"/>
              <a:t>месяц</a:t>
            </a:r>
            <a:r>
              <a:rPr dirty="0"/>
              <a:t>, XX:XX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PFDinDisplayPro-Bold"/>
        <a:ea typeface="PFDinDisplayPro-Bold"/>
        <a:cs typeface="PFDinDisplayPro-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PFDinDisplayPro-Bold"/>
        <a:ea typeface="PFDinDisplayPro-Bold"/>
        <a:cs typeface="PFDinDisplayPro-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FDinDisplayPro-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2689</TotalTime>
  <Words>11</Words>
  <Application>Microsoft Office PowerPoint</Application>
  <PresentationFormat>Произвольный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White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Влада</dc:creator>
  <cp:lastModifiedBy>Регина</cp:lastModifiedBy>
  <cp:revision>68</cp:revision>
  <dcterms:modified xsi:type="dcterms:W3CDTF">2026-01-12T07:11:01Z</dcterms:modified>
</cp:coreProperties>
</file>